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5FED30C-63C3-40B6-BE7A-60AEA33BB81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5FF"/>
    <a:srgbClr val="1F3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86" y="1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5ECBF-A139-4F6D-8A9A-314B0D77095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0476D-1D29-4F20-86D0-EFA9C322A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0476D-1D29-4F20-86D0-EFA9C322A3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6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455718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3" name="tinywow_to_ppt_25214198_3.jpg" descr="tinywow_to_ppt_25214198_3.jpg">
            <a:extLst>
              <a:ext uri="{FF2B5EF4-FFF2-40B4-BE49-F238E27FC236}">
                <a16:creationId xmlns:a16="http://schemas.microsoft.com/office/drawing/2014/main" id="{D4670A57-F13A-2823-8C41-C2D3AB59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8" r="388" b="2040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4CC16-C80F-192D-E6EE-F83E3D0BB78C}"/>
              </a:ext>
            </a:extLst>
          </p:cNvPr>
          <p:cNvSpPr txBox="1"/>
          <p:nvPr/>
        </p:nvSpPr>
        <p:spPr>
          <a:xfrm>
            <a:off x="323528" y="692696"/>
            <a:ext cx="83529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Gagan Sharma</a:t>
            </a:r>
          </a:p>
          <a:p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: A</a:t>
            </a:r>
          </a:p>
          <a:p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: A2 </a:t>
            </a:r>
          </a:p>
          <a:p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Submited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Shirish Mohan Dubey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0.jpg" descr="tinywow_to_ppt_25214198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1.jpg" descr="tinywow_to_ppt_25214198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2.jpg" descr="tinywow_to_ppt_25214198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3.jpg" descr="tinywow_to_ppt_25214198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4.jpg" descr="tinywow_to_ppt_25214198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5.jpg" descr="tinywow_to_ppt_25214198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6.jpg" descr="tinywow_to_ppt_25214198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7.jpg" descr="tinywow_to_ppt_25214198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8.jpg" descr="tinywow_to_ppt_25214198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19.jpg" descr="tinywow_to_ppt_25214198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.jpg" descr="tinywow_to_ppt_25214198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0.jpg" descr="tinywow_to_ppt_25214198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1.jpg" descr="tinywow_to_ppt_25214198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2.jpg" descr="tinywow_to_ppt_25214198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3.jpg" descr="tinywow_to_ppt_25214198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4.jpg" descr="tinywow_to_ppt_25214198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5.jpg" descr="tinywow_to_ppt_25214198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6.jpg" descr="tinywow_to_ppt_25214198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7.jpg" descr="tinywow_to_ppt_25214198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8.jpg" descr="tinywow_to_ppt_25214198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29.jpg" descr="tinywow_to_ppt_25214198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.jpg" descr="tinywow_to_ppt_25214198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0.jpg" descr="tinywow_to_ppt_25214198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1.jpg" descr="tinywow_to_ppt_25214198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2.jpg" descr="tinywow_to_ppt_25214198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3.jpg" descr="tinywow_to_ppt_25214198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4.jpg" descr="tinywow_to_ppt_25214198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5.jpg" descr="tinywow_to_ppt_25214198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6.jpg" descr="tinywow_to_ppt_25214198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7.jpg" descr="tinywow_to_ppt_25214198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8.jpg" descr="tinywow_to_ppt_25214198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39.jpg" descr="tinywow_to_ppt_25214198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4.jpg" descr="tinywow_to_ppt_25214198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40.jpg" descr="tinywow_to_ppt_25214198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41.jpg" descr="tinywow_to_ppt_25214198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5.jpg" descr="tinywow_to_ppt_25214198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6.jpg" descr="tinywow_to_ppt_25214198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7.jpg" descr="tinywow_to_ppt_25214198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8.jpg" descr="tinywow_to_ppt_25214198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214198_9.jpg" descr="tinywow_to_ppt_25214198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2">
  <a:themeElements>
    <a:clrScheme name="Theme8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16</Words>
  <Application>Microsoft Office PowerPoint</Application>
  <PresentationFormat>On-screen Show (4:3)</PresentationFormat>
  <Paragraphs>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Calibri</vt:lpstr>
      <vt:lpstr>Times New Roman</vt:lpstr>
      <vt:lpstr>Theme82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GAGAN SHARMA</cp:lastModifiedBy>
  <cp:revision>2</cp:revision>
  <dcterms:created xsi:type="dcterms:W3CDTF">2023-05-31T13:48:30Z</dcterms:created>
  <dcterms:modified xsi:type="dcterms:W3CDTF">2023-06-01T16:54:14Z</dcterms:modified>
  <cp:category/>
</cp:coreProperties>
</file>